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9" r:id="rId17"/>
    <p:sldId id="312" r:id="rId18"/>
    <p:sldId id="313" r:id="rId19"/>
    <p:sldId id="315" r:id="rId20"/>
    <p:sldId id="273" r:id="rId21"/>
    <p:sldId id="283" r:id="rId22"/>
    <p:sldId id="280" r:id="rId23"/>
    <p:sldId id="281" r:id="rId24"/>
    <p:sldId id="284" r:id="rId25"/>
    <p:sldId id="286" r:id="rId26"/>
    <p:sldId id="287" r:id="rId27"/>
    <p:sldId id="288" r:id="rId28"/>
    <p:sldId id="305" r:id="rId29"/>
    <p:sldId id="316" r:id="rId30"/>
    <p:sldId id="285" r:id="rId31"/>
    <p:sldId id="289" r:id="rId32"/>
    <p:sldId id="290" r:id="rId33"/>
    <p:sldId id="291" r:id="rId34"/>
    <p:sldId id="297" r:id="rId35"/>
    <p:sldId id="298" r:id="rId36"/>
    <p:sldId id="299" r:id="rId37"/>
    <p:sldId id="309" r:id="rId38"/>
    <p:sldId id="311" r:id="rId39"/>
    <p:sldId id="310" r:id="rId40"/>
    <p:sldId id="292" r:id="rId41"/>
    <p:sldId id="293" r:id="rId42"/>
    <p:sldId id="294" r:id="rId43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FF"/>
    <a:srgbClr val="FF66CC"/>
    <a:srgbClr val="FF00FF"/>
    <a:srgbClr val="21872B"/>
    <a:srgbClr val="A50021"/>
    <a:srgbClr val="0A280D"/>
    <a:srgbClr val="FF3399"/>
    <a:srgbClr val="FF66FF"/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908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A82D1-6C4B-4737-824D-7C6E2F21FC54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ADE91-B700-4B7C-8985-52E4761DE006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EADE91-B700-4B7C-8985-52E4761DE006}" type="slidenum">
              <a:rPr lang="ms-MY" smtClean="0"/>
              <a:pPr/>
              <a:t>31</a:t>
            </a:fld>
            <a:endParaRPr lang="ms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30CE0-1C4D-4C81-9B39-19F930C090DA}" type="datetimeFigureOut">
              <a:rPr lang="ms-MY" smtClean="0"/>
              <a:pPr/>
              <a:t>19/10/2009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D265C-53F5-4651-8B5F-497D93888E62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9" name="Group 16"/>
            <p:cNvGrpSpPr/>
            <p:nvPr/>
          </p:nvGrpSpPr>
          <p:grpSpPr>
            <a:xfrm>
              <a:off x="4791075" y="0"/>
              <a:ext cx="4352925" cy="6858000"/>
              <a:chOff x="4791075" y="0"/>
              <a:chExt cx="4352925" cy="6858000"/>
            </a:xfrm>
          </p:grpSpPr>
          <p:pic>
            <p:nvPicPr>
              <p:cNvPr id="26" name="Picture 13" descr="C:\Users\NADHIRAH\Pictures\kad raya 3.jpg"/>
              <p:cNvPicPr>
                <a:picLocks noChangeAspect="1" noChangeArrowheads="1"/>
              </p:cNvPicPr>
              <p:nvPr/>
            </p:nvPicPr>
            <p:blipFill>
              <a:blip r:embed="rId2">
                <a:lum bright="30000" contrast="10000"/>
              </a:blip>
              <a:srcRect/>
              <a:stretch>
                <a:fillRect/>
              </a:stretch>
            </p:blipFill>
            <p:spPr bwMode="auto">
              <a:xfrm>
                <a:off x="4791075" y="0"/>
                <a:ext cx="4352925" cy="2743200"/>
              </a:xfrm>
              <a:prstGeom prst="rect">
                <a:avLst/>
              </a:prstGeom>
              <a:noFill/>
            </p:spPr>
          </p:pic>
          <p:pic>
            <p:nvPicPr>
              <p:cNvPr id="27" name="Picture 13" descr="C:\Users\NADHIRAH\Pictures\kad raya 3.jpg"/>
              <p:cNvPicPr>
                <a:picLocks noChangeAspect="1" noChangeArrowheads="1"/>
              </p:cNvPicPr>
              <p:nvPr/>
            </p:nvPicPr>
            <p:blipFill>
              <a:blip r:embed="rId2">
                <a:lum bright="30000" contrast="10000"/>
              </a:blip>
              <a:srcRect/>
              <a:stretch>
                <a:fillRect/>
              </a:stretch>
            </p:blipFill>
            <p:spPr bwMode="auto">
              <a:xfrm flipV="1">
                <a:off x="4791075" y="2714620"/>
                <a:ext cx="4352925" cy="4143380"/>
              </a:xfrm>
              <a:prstGeom prst="rect">
                <a:avLst/>
              </a:prstGeom>
              <a:noFill/>
            </p:spPr>
          </p:pic>
        </p:grpSp>
        <p:grpSp>
          <p:nvGrpSpPr>
            <p:cNvPr id="20" name="Group 17"/>
            <p:cNvGrpSpPr/>
            <p:nvPr/>
          </p:nvGrpSpPr>
          <p:grpSpPr>
            <a:xfrm flipH="1">
              <a:off x="-33" y="0"/>
              <a:ext cx="4929222" cy="6858000"/>
              <a:chOff x="4791075" y="0"/>
              <a:chExt cx="4352925" cy="6858000"/>
            </a:xfrm>
          </p:grpSpPr>
          <p:pic>
            <p:nvPicPr>
              <p:cNvPr id="24" name="Picture 13" descr="C:\Users\NADHIRAH\Pictures\kad raya 3.jpg"/>
              <p:cNvPicPr>
                <a:picLocks noChangeAspect="1" noChangeArrowheads="1"/>
              </p:cNvPicPr>
              <p:nvPr/>
            </p:nvPicPr>
            <p:blipFill>
              <a:blip r:embed="rId2">
                <a:lum bright="30000" contrast="10000"/>
              </a:blip>
              <a:srcRect/>
              <a:stretch>
                <a:fillRect/>
              </a:stretch>
            </p:blipFill>
            <p:spPr bwMode="auto">
              <a:xfrm>
                <a:off x="4791075" y="0"/>
                <a:ext cx="4352925" cy="2743200"/>
              </a:xfrm>
              <a:prstGeom prst="rect">
                <a:avLst/>
              </a:prstGeom>
              <a:noFill/>
            </p:spPr>
          </p:pic>
          <p:pic>
            <p:nvPicPr>
              <p:cNvPr id="25" name="Picture 13" descr="C:\Users\NADHIRAH\Pictures\kad raya 3.jpg"/>
              <p:cNvPicPr>
                <a:picLocks noChangeAspect="1" noChangeArrowheads="1"/>
              </p:cNvPicPr>
              <p:nvPr/>
            </p:nvPicPr>
            <p:blipFill>
              <a:blip r:embed="rId2">
                <a:lum bright="30000" contrast="10000"/>
              </a:blip>
              <a:srcRect/>
              <a:stretch>
                <a:fillRect/>
              </a:stretch>
            </p:blipFill>
            <p:spPr bwMode="auto">
              <a:xfrm flipV="1">
                <a:off x="4791075" y="2714620"/>
                <a:ext cx="4352925" cy="4143380"/>
              </a:xfrm>
              <a:prstGeom prst="rect">
                <a:avLst/>
              </a:prstGeom>
              <a:noFill/>
            </p:spPr>
          </p:pic>
        </p:grpSp>
        <p:pic>
          <p:nvPicPr>
            <p:cNvPr id="21" name="Picture 15" descr="C:\Users\NADHIRAH\Pictures\msn-dp-dkpurpl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500098" y="-500090"/>
              <a:ext cx="5786478" cy="5159197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22" name="Picture 14" descr="C:\Users\NADHIRAH\Pictures\kaabah 15.jpg"/>
            <p:cNvPicPr>
              <a:picLocks noChangeAspect="1" noChangeArrowheads="1"/>
            </p:cNvPicPr>
            <p:nvPr/>
          </p:nvPicPr>
          <p:blipFill>
            <a:blip r:embed="rId4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1214414" y="3000372"/>
              <a:ext cx="6715172" cy="4071966"/>
            </a:xfrm>
            <a:prstGeom prst="rect">
              <a:avLst/>
            </a:prstGeom>
            <a:noFill/>
            <a:effectLst>
              <a:softEdge rad="317500"/>
            </a:effectLst>
          </p:spPr>
        </p:pic>
        <p:pic>
          <p:nvPicPr>
            <p:cNvPr id="23" name="Picture 16" descr="C:\Users\NADHIRAH\Pictures\kaabah16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20722323">
              <a:off x="1227225" y="1227592"/>
              <a:ext cx="8144117" cy="5337161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988692" y="0"/>
            <a:ext cx="1143008" cy="1214446"/>
            <a:chOff x="2160" y="3110"/>
            <a:chExt cx="1080" cy="1080"/>
          </a:xfrm>
          <a:effectLst>
            <a:glow rad="101600">
              <a:schemeClr val="tx1">
                <a:alpha val="60000"/>
              </a:schemeClr>
            </a:glow>
          </a:effectLst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220" y="3160"/>
              <a:ext cx="960" cy="980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ms-MY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Calibri" pitchFamily="34" charset="0"/>
              </a:endParaRPr>
            </a:p>
          </p:txBody>
        </p:sp>
        <p:pic>
          <p:nvPicPr>
            <p:cNvPr id="11" name="Picture 9" descr="lambangterengganu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60" y="3110"/>
              <a:ext cx="1080" cy="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0" y="114298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Jabatan</a:t>
            </a:r>
            <a:r>
              <a:rPr lang="en-US" sz="36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 Hal </a:t>
            </a:r>
            <a:r>
              <a:rPr lang="en-US" sz="3600" b="1" dirty="0" err="1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Ehwal</a:t>
            </a:r>
            <a:r>
              <a:rPr lang="en-US" sz="3600" b="1" dirty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 </a:t>
            </a:r>
            <a:r>
              <a:rPr lang="en-US" sz="3600" b="1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Agama Terengganu</a:t>
            </a:r>
            <a:endParaRPr lang="en-US" sz="3600" b="1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6699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8596" y="2143116"/>
            <a:ext cx="74295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u="sng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4F4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u="sng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4F4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hutbah</a:t>
            </a:r>
            <a:r>
              <a:rPr lang="en-US" sz="2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4F4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4F4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 u="sng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4F4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ultimedia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8596" y="3054020"/>
            <a:ext cx="8215370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shley Crawford" pitchFamily="82" charset="0"/>
              </a:rPr>
              <a:t>Jadilah</a:t>
            </a:r>
            <a:r>
              <a:rPr lang="en-US" sz="4400" b="1" spc="50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shley Crawford" pitchFamily="82" charset="0"/>
              </a:rPr>
              <a:t> </a:t>
            </a:r>
            <a:r>
              <a:rPr lang="en-US" sz="4400" b="1" spc="50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shley Crawford" pitchFamily="82" charset="0"/>
              </a:rPr>
              <a:t>Tetamu</a:t>
            </a:r>
            <a:r>
              <a:rPr lang="en-US" sz="4400" b="1" spc="50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shley Crawford" pitchFamily="82" charset="0"/>
              </a:rPr>
              <a:t> Allah</a:t>
            </a:r>
          </a:p>
          <a:p>
            <a:pPr algn="ctr">
              <a:defRPr/>
            </a:pPr>
            <a:r>
              <a:rPr lang="en-US" sz="4400" b="1" spc="50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shley Crawford" pitchFamily="82" charset="0"/>
              </a:rPr>
              <a:t>Yang </a:t>
            </a:r>
            <a:r>
              <a:rPr lang="en-US" sz="4400" b="1" spc="50" dirty="0" err="1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Ashley Crawford" pitchFamily="82" charset="0"/>
              </a:rPr>
              <a:t>Ikhlas</a:t>
            </a:r>
            <a:endParaRPr lang="ms-MY" sz="4400" b="1" spc="50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Ashley Crawford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76200" y="5357826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27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Syawal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, 1430 / 16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Oktober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, 2009</a:t>
            </a:r>
            <a:endParaRPr lang="en-US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6699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224" y="5701745"/>
            <a:ext cx="70535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i="1" dirty="0" smtClean="0">
                <a:ln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http://e-khutbah.terengganu.gov.my</a:t>
            </a:r>
            <a:endParaRPr lang="en-US" sz="3200" i="1" dirty="0">
              <a:ln>
                <a:solidFill>
                  <a:sysClr val="windowText" lastClr="000000"/>
                </a:solidFill>
              </a:ln>
              <a:solidFill>
                <a:srgbClr val="FF6699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785848" y="334012"/>
            <a:ext cx="7500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Jemaah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Haji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Tahun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Ini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5" name="Snip Diagonal Corner Rectangle 24"/>
          <p:cNvSpPr/>
          <p:nvPr/>
        </p:nvSpPr>
        <p:spPr>
          <a:xfrm>
            <a:off x="357158" y="4157674"/>
            <a:ext cx="8286808" cy="2486036"/>
          </a:xfrm>
          <a:prstGeom prst="snip2DiagRect">
            <a:avLst>
              <a:gd name="adj1" fmla="val 15912"/>
              <a:gd name="adj2" fmla="val 11097"/>
            </a:avLst>
          </a:prstGeom>
          <a:solidFill>
            <a:srgbClr val="0000FF">
              <a:alpha val="56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sukar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perbelanjaan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28728" y="1428736"/>
            <a:ext cx="6215106" cy="1428760"/>
          </a:xfrm>
          <a:prstGeom prst="roundRect">
            <a:avLst>
              <a:gd name="adj" fmla="val 50000"/>
            </a:avLst>
          </a:prstGeom>
          <a:solidFill>
            <a:srgbClr val="21872B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Lapangkan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Ikhlaskan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Niat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7" name="Left-Right Arrow 26"/>
          <p:cNvSpPr/>
          <p:nvPr/>
        </p:nvSpPr>
        <p:spPr>
          <a:xfrm>
            <a:off x="2643174" y="2571744"/>
            <a:ext cx="3714776" cy="1714512"/>
          </a:xfrm>
          <a:prstGeom prst="leftRightArrow">
            <a:avLst>
              <a:gd name="adj1" fmla="val 50000"/>
              <a:gd name="adj2" fmla="val 28640"/>
            </a:avLst>
          </a:prstGeom>
          <a:solidFill>
            <a:srgbClr val="FF0000">
              <a:alpha val="54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Sedarlah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en-US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785848" y="71414"/>
            <a:ext cx="7500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Sahutlah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Melalui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Lafaz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Talbiah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4282" y="4039751"/>
            <a:ext cx="8715436" cy="2246769"/>
          </a:xfrm>
          <a:prstGeom prst="rect">
            <a:avLst/>
          </a:prstGeom>
          <a:solidFill>
            <a:srgbClr val="CC00FF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Tuhanku,Y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Tuhanku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Tuhanku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bagiMu,Ya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Tuhanku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segala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kepujian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nikmat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kerajaan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bagiMu</a:t>
            </a:r>
            <a:endParaRPr lang="ms-MY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rush Script MT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06" y="1500174"/>
            <a:ext cx="885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لَبَّيْكَ اللَّهُمَّ لَبَّيْك،لَبَّيْكَ لاَ شَرِيْكَ لَكَ لَبَّيْك،</a:t>
            </a: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الْحَمْدَ وَالنِّعْمَةَ لَكَ وَالْمُلْكَ لاَ شَرِيْكَ لَكَ</a:t>
            </a:r>
            <a:endParaRPr lang="ms-MY" sz="54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9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21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8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2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6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3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4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5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20" name="Rectangle 19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500066" y="71414"/>
            <a:ext cx="8286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Ulama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’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membahagikan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tingkatan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Haji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4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martabat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8662" y="1428736"/>
            <a:ext cx="4929222" cy="114300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Mabrur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28662" y="2714620"/>
            <a:ext cx="4929222" cy="114300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Makhsus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928662" y="4071942"/>
            <a:ext cx="4929222" cy="1143008"/>
          </a:xfrm>
          <a:prstGeom prst="roundRect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Maqbul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28662" y="5357826"/>
            <a:ext cx="4929222" cy="1143008"/>
          </a:xfrm>
          <a:prstGeom prst="roundRect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Mardud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3" name="Sun 32"/>
          <p:cNvSpPr/>
          <p:nvPr/>
        </p:nvSpPr>
        <p:spPr>
          <a:xfrm>
            <a:off x="71406" y="1285860"/>
            <a:ext cx="1343028" cy="1414466"/>
          </a:xfrm>
          <a:prstGeom prst="sun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Sun 33"/>
          <p:cNvSpPr/>
          <p:nvPr/>
        </p:nvSpPr>
        <p:spPr>
          <a:xfrm>
            <a:off x="71406" y="2586038"/>
            <a:ext cx="1343028" cy="1414466"/>
          </a:xfrm>
          <a:prstGeom prst="sun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5" name="Sun 34"/>
          <p:cNvSpPr/>
          <p:nvPr/>
        </p:nvSpPr>
        <p:spPr>
          <a:xfrm>
            <a:off x="71406" y="3943360"/>
            <a:ext cx="1343028" cy="1414466"/>
          </a:xfrm>
          <a:prstGeom prst="sun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Sun 35"/>
          <p:cNvSpPr/>
          <p:nvPr/>
        </p:nvSpPr>
        <p:spPr>
          <a:xfrm>
            <a:off x="71406" y="5229244"/>
            <a:ext cx="1343028" cy="1414466"/>
          </a:xfrm>
          <a:prstGeom prst="sun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572264" y="5286388"/>
            <a:ext cx="2357454" cy="127159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DiTolak</a:t>
            </a:r>
            <a:endParaRPr lang="en-US" sz="32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6572264" y="2214554"/>
            <a:ext cx="2428892" cy="2214578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Terima</a:t>
            </a:r>
            <a:endParaRPr lang="en-US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7" name="Right Arrow 66"/>
          <p:cNvSpPr/>
          <p:nvPr/>
        </p:nvSpPr>
        <p:spPr>
          <a:xfrm>
            <a:off x="5715008" y="5373260"/>
            <a:ext cx="978408" cy="1199012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30" idx="3"/>
            <a:endCxn id="61" idx="2"/>
          </p:cNvCxnSpPr>
          <p:nvPr/>
        </p:nvCxnSpPr>
        <p:spPr>
          <a:xfrm>
            <a:off x="5857884" y="3286124"/>
            <a:ext cx="714380" cy="35719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1" idx="3"/>
            <a:endCxn id="61" idx="2"/>
          </p:cNvCxnSpPr>
          <p:nvPr/>
        </p:nvCxnSpPr>
        <p:spPr>
          <a:xfrm>
            <a:off x="5857884" y="2000240"/>
            <a:ext cx="714380" cy="132160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1" idx="3"/>
            <a:endCxn id="61" idx="2"/>
          </p:cNvCxnSpPr>
          <p:nvPr/>
        </p:nvCxnSpPr>
        <p:spPr>
          <a:xfrm flipV="1">
            <a:off x="5857884" y="3321843"/>
            <a:ext cx="714380" cy="1321603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30" grpId="1" animBg="1"/>
      <p:bldP spid="31" grpId="1" animBg="1"/>
      <p:bldP spid="32" grpId="1" animBg="1"/>
      <p:bldP spid="33" grpId="0" animBg="1"/>
      <p:bldP spid="34" grpId="0" animBg="1"/>
      <p:bldP spid="35" grpId="0" animBg="1"/>
      <p:bldP spid="36" grpId="0" animBg="1"/>
      <p:bldP spid="66" grpId="0" animBg="1"/>
      <p:bldP spid="61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21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23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3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4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8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9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5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6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7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22" name="Rectangle 21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785848" y="71414"/>
            <a:ext cx="81438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Haji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Mabrur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Martabat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paling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Tinggi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.Sabda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S.A.W 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4282" y="4532194"/>
            <a:ext cx="8715436" cy="1754326"/>
          </a:xfrm>
          <a:prstGeom prst="rect">
            <a:avLst/>
          </a:prstGeom>
          <a:solidFill>
            <a:srgbClr val="CC00FF">
              <a:alpha val="52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Mabrur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dibalas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dengannya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syurga</a:t>
            </a:r>
            <a:r>
              <a:rPr lang="en-US" sz="3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00034" y="1857364"/>
            <a:ext cx="80724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وَالْحَجُّ الْمَبْرُوْرُ لَيْسَ لَهُ جَزَآءٌ إِلاَّ الْجَنَّةَ</a:t>
            </a:r>
            <a:endParaRPr lang="ms-MY" sz="72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7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9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6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1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2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3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4282" y="14093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Bagaimana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mendapat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haji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mabrur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?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285720" y="1428736"/>
            <a:ext cx="6072230" cy="142876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00FF">
              <a:alpha val="53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Bersungguh-sungguh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endParaRPr lang="ms-MY" sz="3200" dirty="0"/>
          </a:p>
        </p:txBody>
      </p:sp>
      <p:sp>
        <p:nvSpPr>
          <p:cNvPr id="32" name="Round Diagonal Corner Rectangle 31"/>
          <p:cNvSpPr/>
          <p:nvPr/>
        </p:nvSpPr>
        <p:spPr>
          <a:xfrm>
            <a:off x="2643174" y="5214950"/>
            <a:ext cx="6000792" cy="142876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00FF">
              <a:alpha val="53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Keikhlasan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Keutamaan</a:t>
            </a:r>
            <a:endParaRPr lang="ms-MY" sz="3200" dirty="0"/>
          </a:p>
        </p:txBody>
      </p:sp>
      <p:sp>
        <p:nvSpPr>
          <p:cNvPr id="33" name="Curved Left Arrow 32"/>
          <p:cNvSpPr/>
          <p:nvPr/>
        </p:nvSpPr>
        <p:spPr>
          <a:xfrm rot="10800000" flipH="1">
            <a:off x="6003175" y="1643050"/>
            <a:ext cx="1712097" cy="2834793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1" name="Curved Left Arrow 30"/>
          <p:cNvSpPr/>
          <p:nvPr/>
        </p:nvSpPr>
        <p:spPr>
          <a:xfrm rot="10800000" flipV="1">
            <a:off x="1529519" y="3451727"/>
            <a:ext cx="1712097" cy="2834793"/>
          </a:xfrm>
          <a:prstGeom prst="curvedLef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9" name="Round Diagonal Corner Rectangle 28"/>
          <p:cNvSpPr/>
          <p:nvPr/>
        </p:nvSpPr>
        <p:spPr>
          <a:xfrm>
            <a:off x="2143108" y="3357562"/>
            <a:ext cx="5715040" cy="1428760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21872B">
              <a:alpha val="48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jejak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Bumi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Makkah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 </a:t>
            </a:r>
            <a:endParaRPr lang="ms-MY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1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5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9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0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1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2844" y="65766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Antara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Langkah-langkah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Mendapat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Haji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Mabrur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: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6" name="Snip Diagonal Corner Rectangle 25"/>
          <p:cNvSpPr/>
          <p:nvPr/>
        </p:nvSpPr>
        <p:spPr>
          <a:xfrm>
            <a:off x="857224" y="1428736"/>
            <a:ext cx="7715304" cy="2214578"/>
          </a:xfrm>
          <a:prstGeom prst="snip2DiagRect">
            <a:avLst>
              <a:gd name="adj1" fmla="val 50000"/>
              <a:gd name="adj2" fmla="val 21175"/>
            </a:avLst>
          </a:prstGeom>
          <a:solidFill>
            <a:srgbClr val="00B0F0">
              <a:alpha val="40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Sumber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kewangan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dirty="0">
              <a:latin typeface="Arial Black" pitchFamily="34" charset="0"/>
            </a:endParaRPr>
          </a:p>
        </p:txBody>
      </p:sp>
      <p:sp>
        <p:nvSpPr>
          <p:cNvPr id="27" name="7-Point Star 26"/>
          <p:cNvSpPr/>
          <p:nvPr/>
        </p:nvSpPr>
        <p:spPr>
          <a:xfrm>
            <a:off x="142844" y="2357430"/>
            <a:ext cx="1285884" cy="1071570"/>
          </a:xfrm>
          <a:prstGeom prst="star7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1</a:t>
            </a:r>
            <a:endParaRPr lang="ms-MY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28" name="Snip Diagonal Corner Rectangle 27"/>
          <p:cNvSpPr/>
          <p:nvPr/>
        </p:nvSpPr>
        <p:spPr>
          <a:xfrm>
            <a:off x="928662" y="4143380"/>
            <a:ext cx="7715304" cy="2214578"/>
          </a:xfrm>
          <a:prstGeom prst="snip2DiagRect">
            <a:avLst>
              <a:gd name="adj1" fmla="val 50000"/>
              <a:gd name="adj2" fmla="val 20396"/>
            </a:avLst>
          </a:prstGeom>
          <a:solidFill>
            <a:srgbClr val="00B0F0">
              <a:alpha val="40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Tunaikan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hak-hak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berangkat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nafkah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hutang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dll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atin typeface="Arial Black" pitchFamily="34" charset="0"/>
            </a:endParaRPr>
          </a:p>
        </p:txBody>
      </p:sp>
      <p:sp>
        <p:nvSpPr>
          <p:cNvPr id="29" name="7-Point Star 28"/>
          <p:cNvSpPr/>
          <p:nvPr/>
        </p:nvSpPr>
        <p:spPr>
          <a:xfrm>
            <a:off x="214282" y="5000636"/>
            <a:ext cx="1285884" cy="1071570"/>
          </a:xfrm>
          <a:prstGeom prst="star7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2</a:t>
            </a:r>
            <a:endParaRPr lang="ms-MY" sz="6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4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6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9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0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Snip Diagonal Corner Rectangle 8"/>
          <p:cNvSpPr/>
          <p:nvPr/>
        </p:nvSpPr>
        <p:spPr>
          <a:xfrm>
            <a:off x="928662" y="1500174"/>
            <a:ext cx="7715304" cy="2357454"/>
          </a:xfrm>
          <a:prstGeom prst="snip2DiagRect">
            <a:avLst>
              <a:gd name="adj1" fmla="val 50000"/>
              <a:gd name="adj2" fmla="val 22190"/>
            </a:avLst>
          </a:prstGeom>
          <a:solidFill>
            <a:srgbClr val="00B0F0">
              <a:alpha val="39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Lengkapkan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diamal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perjalanan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suci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ms-MY" sz="3200" dirty="0">
              <a:latin typeface="Arial Black" pitchFamily="34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285720" y="2428868"/>
            <a:ext cx="1285884" cy="1071570"/>
          </a:xfrm>
          <a:prstGeom prst="star7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3</a:t>
            </a:r>
            <a:endParaRPr lang="ms-MY" sz="6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1000100" y="4214818"/>
            <a:ext cx="7715304" cy="2286016"/>
          </a:xfrm>
          <a:prstGeom prst="snip2DiagRect">
            <a:avLst>
              <a:gd name="adj1" fmla="val 50000"/>
              <a:gd name="adj2" fmla="val 16038"/>
            </a:avLst>
          </a:prstGeom>
          <a:solidFill>
            <a:srgbClr val="00B0F0">
              <a:alpha val="40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restu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bapa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kiranya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dirty="0">
              <a:latin typeface="Arial Black" pitchFamily="34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357158" y="5143512"/>
            <a:ext cx="1285884" cy="1071570"/>
          </a:xfrm>
          <a:prstGeom prst="star7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4</a:t>
            </a:r>
            <a:endParaRPr lang="ms-MY" sz="6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4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9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0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Snip Diagonal Corner Rectangle 8"/>
          <p:cNvSpPr/>
          <p:nvPr/>
        </p:nvSpPr>
        <p:spPr>
          <a:xfrm>
            <a:off x="857224" y="1285860"/>
            <a:ext cx="7715304" cy="2357454"/>
          </a:xfrm>
          <a:prstGeom prst="snip2DiagRect">
            <a:avLst>
              <a:gd name="adj1" fmla="val 50000"/>
              <a:gd name="adj2" fmla="val 27313"/>
            </a:avLst>
          </a:prstGeom>
          <a:solidFill>
            <a:srgbClr val="00B0F0">
              <a:alpha val="39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Ziarahilah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bermaaf-maafan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dirty="0">
              <a:latin typeface="Arial Black" pitchFamily="34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142844" y="2143116"/>
            <a:ext cx="1285884" cy="1071570"/>
          </a:xfrm>
          <a:prstGeom prst="star7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5</a:t>
            </a:r>
            <a:endParaRPr lang="ms-MY" sz="6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928662" y="4000504"/>
            <a:ext cx="7715304" cy="2286016"/>
          </a:xfrm>
          <a:prstGeom prst="snip2DiagRect">
            <a:avLst>
              <a:gd name="adj1" fmla="val 50000"/>
              <a:gd name="adj2" fmla="val 26604"/>
            </a:avLst>
          </a:prstGeom>
          <a:solidFill>
            <a:srgbClr val="00B0F0">
              <a:alpha val="39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taubat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kiranya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kaitan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selesaikanlah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dulu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dirty="0">
              <a:latin typeface="Arial Black" pitchFamily="34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214282" y="4786322"/>
            <a:ext cx="1285884" cy="1071570"/>
          </a:xfrm>
          <a:prstGeom prst="star7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6</a:t>
            </a:r>
            <a:endParaRPr lang="ms-MY" sz="6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4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9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0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Snip Diagonal Corner Rectangle 8"/>
          <p:cNvSpPr/>
          <p:nvPr/>
        </p:nvSpPr>
        <p:spPr>
          <a:xfrm>
            <a:off x="1000068" y="1428736"/>
            <a:ext cx="7715304" cy="2357454"/>
          </a:xfrm>
          <a:prstGeom prst="snip2DiagRect">
            <a:avLst>
              <a:gd name="adj1" fmla="val 50000"/>
              <a:gd name="adj2" fmla="val 27313"/>
            </a:avLst>
          </a:prstGeom>
          <a:solidFill>
            <a:srgbClr val="00B0F0">
              <a:alpha val="39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Redhalah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ujian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pergi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semasa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suci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dirty="0">
              <a:latin typeface="Arial Black" pitchFamily="34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214282" y="2357430"/>
            <a:ext cx="1285884" cy="1071570"/>
          </a:xfrm>
          <a:prstGeom prst="star7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7</a:t>
            </a:r>
            <a:endParaRPr lang="ms-MY" sz="6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57224" y="4143380"/>
            <a:ext cx="7715304" cy="2286016"/>
          </a:xfrm>
          <a:prstGeom prst="snip2DiagRect">
            <a:avLst>
              <a:gd name="adj1" fmla="val 50000"/>
              <a:gd name="adj2" fmla="val 19812"/>
            </a:avLst>
          </a:prstGeom>
          <a:solidFill>
            <a:srgbClr val="00B0F0">
              <a:alpha val="39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Elakkanlah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berkelahi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suci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fasik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banyakkan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tolak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ansur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,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dll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b="1" dirty="0">
              <a:latin typeface="Arial Black" pitchFamily="34" charset="0"/>
            </a:endParaRPr>
          </a:p>
        </p:txBody>
      </p:sp>
      <p:sp>
        <p:nvSpPr>
          <p:cNvPr id="12" name="7-Point Star 11"/>
          <p:cNvSpPr/>
          <p:nvPr/>
        </p:nvSpPr>
        <p:spPr>
          <a:xfrm>
            <a:off x="71406" y="5000636"/>
            <a:ext cx="1285884" cy="1071570"/>
          </a:xfrm>
          <a:prstGeom prst="star7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8</a:t>
            </a:r>
            <a:endParaRPr lang="ms-MY" sz="6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4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9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0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Snip Diagonal Corner Rectangle 8"/>
          <p:cNvSpPr/>
          <p:nvPr/>
        </p:nvSpPr>
        <p:spPr>
          <a:xfrm>
            <a:off x="1071538" y="2285992"/>
            <a:ext cx="7715304" cy="2786082"/>
          </a:xfrm>
          <a:prstGeom prst="snip2DiagRect">
            <a:avLst>
              <a:gd name="adj1" fmla="val 50000"/>
              <a:gd name="adj2" fmla="val 16561"/>
            </a:avLst>
          </a:prstGeom>
          <a:solidFill>
            <a:srgbClr val="00B0F0">
              <a:alpha val="40000"/>
            </a:srgbClr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endParaRPr lang="en-US" sz="32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fardhu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berjemaah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Masjidil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Haram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Nabawi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termasuk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3200" dirty="0">
              <a:latin typeface="Arial Black" pitchFamily="34" charset="0"/>
            </a:endParaRPr>
          </a:p>
        </p:txBody>
      </p:sp>
      <p:sp>
        <p:nvSpPr>
          <p:cNvPr id="10" name="7-Point Star 9"/>
          <p:cNvSpPr/>
          <p:nvPr/>
        </p:nvSpPr>
        <p:spPr>
          <a:xfrm>
            <a:off x="357158" y="3571876"/>
            <a:ext cx="1285884" cy="1071570"/>
          </a:xfrm>
          <a:prstGeom prst="star7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lin Sans FB Demi" pitchFamily="34" charset="0"/>
              </a:rPr>
              <a:t>9</a:t>
            </a:r>
            <a:endParaRPr lang="ms-MY" sz="660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4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6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9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0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200" y="2377752"/>
            <a:ext cx="80772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1500" b="1" dirty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4197028"/>
            <a:ext cx="7164103" cy="2123658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21333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4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6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9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0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42844" y="117439"/>
            <a:ext cx="87154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Hajj 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27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4348" y="1643050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وَأَذِّن فِي النَّاسِ بِالْحَجِّ يَأْتُوكَ رِجَالاً وَعَلَى كُلِّ ضَامِرٍ يَأْتِينَ مِن كُلِّ فَجٍّ عَمِيقٍ 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357158" y="4117967"/>
            <a:ext cx="8572560" cy="2246769"/>
          </a:xfrm>
          <a:prstGeom prst="rect">
            <a:avLst/>
          </a:prstGeom>
          <a:solidFill>
            <a:srgbClr val="CC00FF">
              <a:alpha val="4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ms-MY" sz="2800" b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serulah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untuk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haji,mereka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akan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datang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kepadamu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berjalan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kaki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menunggang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jenis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unta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datangnya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berbagai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jalan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ceruk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rantau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jauh</a:t>
            </a:r>
            <a:r>
              <a:rPr kumimoji="0" lang="ms-MY" sz="2800" b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.”</a:t>
            </a:r>
            <a:endParaRPr kumimoji="0" lang="ms-MY" sz="2800" b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sjid Sultan Zainal Abidin, Kuala Terengganu by Saharuddin Adnan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duotone>
              <a:prstClr val="black"/>
              <a:srgbClr val="FF00FF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5516562"/>
            <a:ext cx="82423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1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6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7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8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9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0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285728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0954" y="2143116"/>
            <a:ext cx="8077200" cy="18620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1500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1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144" y="3786190"/>
            <a:ext cx="7164103" cy="144655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2906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28736"/>
            <a:ext cx="9001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أَشْـهَدُ أَنْ لآ إِلَهَ إِلاَّ اللهُ وَحْدَهُ لاَ شَرِيْكَ لَهُ،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وَأَشْهَدُ أَنَّ مُحَمَّدًا عَبْدُهُ وَرَسُوْلُهُ،أَرْسَلَهُ لِلْجِنِّ وَالْبَشَرِ جَمِيْعًا</a:t>
            </a:r>
            <a:endParaRPr lang="en-US" sz="48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429000"/>
            <a:ext cx="8686800" cy="3323987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S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 Yang </a:t>
            </a:r>
            <a:r>
              <a:rPr lang="ar-SA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ُ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S.A.W.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diutuskan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jin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4312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876" y="1357298"/>
            <a:ext cx="90011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عَلَى سَيِّدِنَا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وَحَبِيْبِنَا وَمَوْلاَنَا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مُحَمَّدٍ وَعَلَى آلِهِ وَ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ص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ْ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ح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َا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بِهِ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 وَأَتْبَاعِهِ إِلَى يَوْمِ الدِّيْنِ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. 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5720" y="3714752"/>
            <a:ext cx="8610600" cy="30491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ar-S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kekasih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S.A.W.,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pengikutnya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GB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0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57245" y="1415181"/>
            <a:ext cx="6543779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فَيَا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أَيُّهَا النَّاسُ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تَّقُوْا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رَبَّكُمْ عَزَّ وَجَلَّ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وَأَطِيْعُوْه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لَعَلَّكُمْ تُفْلِحُوْنَ فِيْ الدُّنْيَا وَالأَخِرَةِ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57158" y="3929066"/>
            <a:ext cx="8715436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Manusia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ar-S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ar-SA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Agong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moga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beroleh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7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9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6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1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2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3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2906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1714488"/>
            <a:ext cx="8501122" cy="1000132"/>
          </a:xfrm>
          <a:prstGeom prst="roundRect">
            <a:avLst/>
          </a:prstGeom>
          <a:gradFill flip="none" rotWithShape="1">
            <a:gsLst>
              <a:gs pos="9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7158" y="2857496"/>
            <a:ext cx="8429684" cy="1071570"/>
          </a:xfrm>
          <a:prstGeom prst="roundRect">
            <a:avLst/>
          </a:prstGeom>
          <a:gradFill flip="none" rotWithShape="1">
            <a:gsLst>
              <a:gs pos="9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2910" y="1928802"/>
            <a:ext cx="7510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7158" y="4071942"/>
            <a:ext cx="8429684" cy="1000132"/>
          </a:xfrm>
          <a:prstGeom prst="roundRect">
            <a:avLst/>
          </a:prstGeom>
          <a:gradFill flip="none" rotWithShape="1">
            <a:gsLst>
              <a:gs pos="9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5310" y="2857496"/>
            <a:ext cx="75105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diperintah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5310" y="4272985"/>
            <a:ext cx="7510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Jauhkan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dilarang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57158" y="5214950"/>
            <a:ext cx="8429684" cy="1000132"/>
          </a:xfrm>
          <a:prstGeom prst="roundRect">
            <a:avLst/>
          </a:prstGeom>
          <a:gradFill flip="none" rotWithShape="1">
            <a:gsLst>
              <a:gs pos="9200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50000" t="50000" r="50000" b="50000"/>
            </a:path>
            <a:tileRect/>
          </a:gra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800" b="1" dirty="0"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5310" y="5357826"/>
            <a:ext cx="75105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Bahagialah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bertaqwa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/>
      <p:bldP spid="15" grpId="0"/>
      <p:bldP spid="28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20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22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9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3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3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7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8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4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5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6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21" name="Rectangle 20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0" name="Round Diagonal Corner Rectangle 9"/>
          <p:cNvSpPr/>
          <p:nvPr/>
        </p:nvSpPr>
        <p:spPr>
          <a:xfrm>
            <a:off x="500034" y="1643026"/>
            <a:ext cx="3214686" cy="857256"/>
          </a:xfrm>
          <a:prstGeom prst="round2DiagRect">
            <a:avLst/>
          </a:prstGeom>
          <a:solidFill>
            <a:srgbClr val="21872B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Agama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906" y="214290"/>
            <a:ext cx="8929688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Marilah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pastikan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1" name="Round Diagonal Corner Rectangle 30"/>
          <p:cNvSpPr/>
          <p:nvPr/>
        </p:nvSpPr>
        <p:spPr>
          <a:xfrm>
            <a:off x="500034" y="2643182"/>
            <a:ext cx="3214686" cy="857256"/>
          </a:xfrm>
          <a:prstGeom prst="round2Diag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500058" y="3643314"/>
            <a:ext cx="3214686" cy="857256"/>
          </a:xfrm>
          <a:prstGeom prst="round2DiagRect">
            <a:avLst/>
          </a:prstGeom>
          <a:solidFill>
            <a:srgbClr val="21872B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Round Diagonal Corner Rectangle 33"/>
          <p:cNvSpPr/>
          <p:nvPr/>
        </p:nvSpPr>
        <p:spPr>
          <a:xfrm>
            <a:off x="428596" y="4643446"/>
            <a:ext cx="3214686" cy="857256"/>
          </a:xfrm>
          <a:prstGeom prst="round2DiagRect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Bangsa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5" name="Round Diagonal Corner Rectangle 34"/>
          <p:cNvSpPr/>
          <p:nvPr/>
        </p:nvSpPr>
        <p:spPr>
          <a:xfrm>
            <a:off x="428596" y="5643578"/>
            <a:ext cx="3214686" cy="857256"/>
          </a:xfrm>
          <a:prstGeom prst="round2DiagRect">
            <a:avLst/>
          </a:prstGeom>
          <a:solidFill>
            <a:srgbClr val="21872B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5500694" y="2071678"/>
            <a:ext cx="3286148" cy="3714776"/>
          </a:xfrm>
          <a:prstGeom prst="roundRect">
            <a:avLst/>
          </a:prstGeom>
          <a:solidFill>
            <a:srgbClr val="0000FF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Iltizam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Ajaran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cxnSp>
        <p:nvCxnSpPr>
          <p:cNvPr id="38" name="Straight Arrow Connector 37"/>
          <p:cNvCxnSpPr>
            <a:stCxn id="10" idx="0"/>
            <a:endCxn id="36" idx="1"/>
          </p:cNvCxnSpPr>
          <p:nvPr/>
        </p:nvCxnSpPr>
        <p:spPr>
          <a:xfrm>
            <a:off x="3714720" y="2071654"/>
            <a:ext cx="1785974" cy="1857412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1" idx="0"/>
            <a:endCxn id="36" idx="1"/>
          </p:cNvCxnSpPr>
          <p:nvPr/>
        </p:nvCxnSpPr>
        <p:spPr>
          <a:xfrm>
            <a:off x="3714720" y="3071810"/>
            <a:ext cx="1785974" cy="85725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2" idx="0"/>
            <a:endCxn id="36" idx="1"/>
          </p:cNvCxnSpPr>
          <p:nvPr/>
        </p:nvCxnSpPr>
        <p:spPr>
          <a:xfrm flipV="1">
            <a:off x="3714744" y="3929066"/>
            <a:ext cx="1785950" cy="142876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4" idx="0"/>
            <a:endCxn id="36" idx="1"/>
          </p:cNvCxnSpPr>
          <p:nvPr/>
        </p:nvCxnSpPr>
        <p:spPr>
          <a:xfrm flipV="1">
            <a:off x="3643282" y="3929066"/>
            <a:ext cx="1857412" cy="1143008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5" idx="0"/>
            <a:endCxn id="36" idx="1"/>
          </p:cNvCxnSpPr>
          <p:nvPr/>
        </p:nvCxnSpPr>
        <p:spPr>
          <a:xfrm flipV="1">
            <a:off x="3643282" y="3929066"/>
            <a:ext cx="1857412" cy="2143140"/>
          </a:xfrm>
          <a:prstGeom prst="straightConnector1">
            <a:avLst/>
          </a:prstGeom>
          <a:ln w="76200">
            <a:solidFill>
              <a:srgbClr val="FFFF00"/>
            </a:solidFill>
            <a:tailEnd type="arrow"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10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00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100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2844" y="-24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Tanggungjawab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beribadah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42910" y="1428736"/>
            <a:ext cx="8001056" cy="1485904"/>
          </a:xfrm>
          <a:prstGeom prst="roundRect">
            <a:avLst>
              <a:gd name="adj" fmla="val 26101"/>
            </a:avLst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2" name="Donut 31"/>
          <p:cNvSpPr/>
          <p:nvPr/>
        </p:nvSpPr>
        <p:spPr>
          <a:xfrm>
            <a:off x="1142976" y="3143248"/>
            <a:ext cx="7215238" cy="3714752"/>
          </a:xfrm>
          <a:prstGeom prst="donut">
            <a:avLst>
              <a:gd name="adj" fmla="val 4107"/>
            </a:avLst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-32" y="3902387"/>
            <a:ext cx="2420445" cy="109824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Bacaan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quran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Oval 26"/>
          <p:cNvSpPr/>
          <p:nvPr/>
        </p:nvSpPr>
        <p:spPr>
          <a:xfrm>
            <a:off x="222729" y="5045395"/>
            <a:ext cx="2420445" cy="109824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zikir</a:t>
            </a:r>
            <a:endParaRPr lang="en-US" sz="32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val 27"/>
          <p:cNvSpPr/>
          <p:nvPr/>
        </p:nvSpPr>
        <p:spPr>
          <a:xfrm>
            <a:off x="4286248" y="5715016"/>
            <a:ext cx="2420445" cy="109824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Jemaah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Oval 28"/>
          <p:cNvSpPr/>
          <p:nvPr/>
        </p:nvSpPr>
        <p:spPr>
          <a:xfrm>
            <a:off x="2008679" y="5715016"/>
            <a:ext cx="2420445" cy="109824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Sadaqah</a:t>
            </a:r>
            <a:r>
              <a:rPr lang="en-US" sz="28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6500826" y="5331147"/>
            <a:ext cx="2420445" cy="109824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Iktikaf</a:t>
            </a:r>
            <a:endParaRPr lang="en-US" sz="28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Oval 30"/>
          <p:cNvSpPr/>
          <p:nvPr/>
        </p:nvSpPr>
        <p:spPr>
          <a:xfrm>
            <a:off x="6643702" y="4214818"/>
            <a:ext cx="2420445" cy="1098249"/>
          </a:xfrm>
          <a:prstGeom prst="ellipse">
            <a:avLst/>
          </a:prstGeom>
          <a:solidFill>
            <a:srgbClr val="0000FF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Muhasabah</a:t>
            </a:r>
            <a:endParaRPr lang="en-US" sz="2400" b="1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Up Arrow Callout 24"/>
          <p:cNvSpPr/>
          <p:nvPr/>
        </p:nvSpPr>
        <p:spPr>
          <a:xfrm>
            <a:off x="2428860" y="2714620"/>
            <a:ext cx="4286280" cy="1928826"/>
          </a:xfrm>
          <a:prstGeom prst="upArrowCallout">
            <a:avLst>
              <a:gd name="adj1" fmla="val 14429"/>
              <a:gd name="adj2" fmla="val 25000"/>
              <a:gd name="adj3" fmla="val 28821"/>
              <a:gd name="adj4" fmla="val 69368"/>
            </a:avLst>
          </a:prstGeom>
          <a:solidFill>
            <a:srgbClr val="FFFF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Istiqamah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teruskanlah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4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2844" y="65766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Teruskan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Perpaduan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bulan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Ramadhan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3" name="Donut 32"/>
          <p:cNvSpPr/>
          <p:nvPr/>
        </p:nvSpPr>
        <p:spPr>
          <a:xfrm>
            <a:off x="2000232" y="1643050"/>
            <a:ext cx="5143536" cy="3357586"/>
          </a:xfrm>
          <a:prstGeom prst="donut">
            <a:avLst>
              <a:gd name="adj" fmla="val 12640"/>
            </a:avLst>
          </a:prstGeom>
          <a:solidFill>
            <a:srgbClr val="0000FF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714612" y="1428736"/>
            <a:ext cx="3500461" cy="1714512"/>
          </a:xfrm>
          <a:prstGeom prst="ellipse">
            <a:avLst/>
          </a:prstGeom>
          <a:solidFill>
            <a:srgbClr val="21872B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raya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7" name="Flowchart: Data 36"/>
          <p:cNvSpPr/>
          <p:nvPr/>
        </p:nvSpPr>
        <p:spPr>
          <a:xfrm>
            <a:off x="1142976" y="4786322"/>
            <a:ext cx="6572296" cy="1785950"/>
          </a:xfrm>
          <a:prstGeom prst="flowChartInputOutput">
            <a:avLst/>
          </a:prstGeom>
          <a:solidFill>
            <a:srgbClr val="A50021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Ukhuwwah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Islamiyyah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mantap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kuat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1472" y="2902255"/>
            <a:ext cx="3500461" cy="1741191"/>
          </a:xfrm>
          <a:prstGeom prst="ellipse">
            <a:avLst/>
          </a:prstGeom>
          <a:solidFill>
            <a:srgbClr val="FFC000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Berbuka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072066" y="2902255"/>
            <a:ext cx="3500461" cy="1741191"/>
          </a:xfrm>
          <a:prstGeom prst="ellipse">
            <a:avLst/>
          </a:prstGeom>
          <a:solidFill>
            <a:srgbClr val="92D050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Bertarawih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</a:t>
            </a:r>
            <a:endParaRPr lang="en-US" sz="28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4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2906" y="248802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14686"/>
            <a:ext cx="9144000" cy="3262432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Nabi-nabiNya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Wali-waliNya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Kuasa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sesuatu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S.A.W. 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Yang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dipilih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tuhannya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penerang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islam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jalan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keimanan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285860"/>
            <a:ext cx="9144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أَنْ لاَّ إِلَهَ إِلاَّ اللهُُ 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الَّذِيْ ءَامَنَ بِهِ أَنْبِيَآؤُهُ وَأَوْلِيَآؤُهُ،هُوَ </a:t>
            </a:r>
            <a:r>
              <a:rPr lang="ar-EG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شَرِِيْكَ لَهُ</a:t>
            </a:r>
            <a:r>
              <a:rPr lang="ar-SA" sz="4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وَهُوَ عَلىَ كُلِّ شَيْءٍ قَدِيْرٌ، وَأشْهَدُ أَنَّ مُحَمَّدًا عَبْدُهُ وَرَسُوْلُهُ ،اصْطَفَاهُ رَبُّهُ مُبَيِّنًا سَبِيْلَ الإِسْلاَمِ وَطَرِيْقَ الإِيْمَانِ.</a:t>
            </a:r>
            <a:endParaRPr lang="en-US" sz="4000" b="1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2844" y="2000240"/>
            <a:ext cx="8763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عَلَى النَّبِيِّ </a:t>
            </a:r>
            <a:endParaRPr lang="en-US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يَآ أَيُّهَا الَّذِينَ ءَامَنُوا صَلُّوا عَلَيْهِ وَسَلِّمُوا تَسْلِيمًا </a:t>
            </a:r>
            <a:endParaRPr lang="ms-MY" sz="7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28596" y="7141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80" y="285728"/>
            <a:ext cx="8229600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0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4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5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19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3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6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7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5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8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1" name="Rectangle 10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-32" y="1675520"/>
            <a:ext cx="9144000" cy="4524315"/>
          </a:xfrm>
          <a:prstGeom prst="rect">
            <a:avLst/>
          </a:prstGeom>
          <a:solidFill>
            <a:srgbClr val="FF00FF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(Muhammad),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18" y="71414"/>
            <a:ext cx="56435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i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Maksudnya</a:t>
            </a:r>
            <a:r>
              <a:rPr lang="en-US" sz="66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itchFamily="66" charset="0"/>
              </a:rPr>
              <a:t> :-</a:t>
            </a:r>
            <a:endParaRPr lang="en-US" sz="6600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2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4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5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19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6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7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8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14488"/>
            <a:ext cx="9144000" cy="4278331"/>
          </a:xfrm>
          <a:prstGeom prst="rect">
            <a:avLst/>
          </a:prstGeom>
          <a:solidFill>
            <a:srgbClr val="FF00FF">
              <a:alpha val="4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71406" y="428628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358314" cy="6858000"/>
            <a:chOff x="0" y="0"/>
            <a:chExt cx="9358314" cy="6858000"/>
          </a:xfrm>
        </p:grpSpPr>
        <p:pic>
          <p:nvPicPr>
            <p:cNvPr id="12" name="Picture 1" descr="C:\Users\NADHIRAH\Pictures\KAABAH 2 - Copy (2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</p:spPr>
        </p:pic>
        <p:grpSp>
          <p:nvGrpSpPr>
            <p:cNvPr id="13" name="Group 7"/>
            <p:cNvGrpSpPr/>
            <p:nvPr/>
          </p:nvGrpSpPr>
          <p:grpSpPr>
            <a:xfrm>
              <a:off x="0" y="1571612"/>
              <a:ext cx="9358314" cy="4197502"/>
              <a:chOff x="0" y="1571612"/>
              <a:chExt cx="9358314" cy="4197502"/>
            </a:xfrm>
          </p:grpSpPr>
          <p:pic>
            <p:nvPicPr>
              <p:cNvPr id="14" name="Picture 1" descr="C:\Users\NADHIRAH\Pictures\al-quran6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2571744"/>
                <a:ext cx="2344738" cy="3197370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5" name="Picture 2" descr="C:\Users\NADHIRAH\Pictures\kemarahan - Copy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6715140" y="1571612"/>
                <a:ext cx="2643174" cy="335758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87336" y="4286256"/>
            <a:ext cx="8251864" cy="21431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ysClr val="windowText" lastClr="000000"/>
                  </a:solidFill>
                </a:ln>
                <a:solidFill>
                  <a:srgbClr val="FFFFFF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1263552"/>
            <a:ext cx="847251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-24"/>
            <a:ext cx="3214678" cy="78579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4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358314" cy="6858000"/>
            <a:chOff x="0" y="0"/>
            <a:chExt cx="9358314" cy="6858000"/>
          </a:xfrm>
        </p:grpSpPr>
        <p:pic>
          <p:nvPicPr>
            <p:cNvPr id="11265" name="Picture 1" descr="C:\Users\NADHIRAH\Pictures\KAABAH 2 - Copy (2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0" y="1571612"/>
              <a:ext cx="9358314" cy="4197502"/>
              <a:chOff x="0" y="1571612"/>
              <a:chExt cx="9358314" cy="4197502"/>
            </a:xfrm>
          </p:grpSpPr>
          <p:pic>
            <p:nvPicPr>
              <p:cNvPr id="9" name="Picture 1" descr="C:\Users\NADHIRAH\Pictures\al-quran6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2571744"/>
                <a:ext cx="2344738" cy="3197370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" name="Picture 2" descr="C:\Users\NADHIRAH\Pictures\kemarahan - Copy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6715140" y="1571612"/>
                <a:ext cx="2643174" cy="335758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6" name="Rectangle 5"/>
          <p:cNvSpPr/>
          <p:nvPr/>
        </p:nvSpPr>
        <p:spPr>
          <a:xfrm>
            <a:off x="457200" y="1785926"/>
            <a:ext cx="85534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ar-SA" sz="48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اَلَّلهُمَّ اغفِر لِلمُسلِمِينَ وَالْمُسلِمَاتِ وِالْمُؤمِنينَ وَالْمُؤمِنَاتِ اﻷَحياَءِ مِنهُم وَاﻷَموَاتِ</a:t>
            </a:r>
            <a:endParaRPr lang="en-US" sz="48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4046148"/>
            <a:ext cx="8458200" cy="213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-24"/>
            <a:ext cx="3214678" cy="78579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4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428604"/>
            <a:ext cx="88392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Seri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Muktafibillah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Shah Dan Seri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200" b="1" dirty="0">
              <a:ln>
                <a:solidFill>
                  <a:srgbClr val="FFFF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358314" cy="6858000"/>
            <a:chOff x="0" y="0"/>
            <a:chExt cx="9358314" cy="6858000"/>
          </a:xfrm>
        </p:grpSpPr>
        <p:pic>
          <p:nvPicPr>
            <p:cNvPr id="8" name="Picture 1" descr="C:\Users\NADHIRAH\Pictures\KAABAH 2 - Copy (2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</p:spPr>
        </p:pic>
        <p:grpSp>
          <p:nvGrpSpPr>
            <p:cNvPr id="9" name="Group 7"/>
            <p:cNvGrpSpPr/>
            <p:nvPr/>
          </p:nvGrpSpPr>
          <p:grpSpPr>
            <a:xfrm>
              <a:off x="0" y="1571612"/>
              <a:ext cx="9358314" cy="4197502"/>
              <a:chOff x="0" y="1571612"/>
              <a:chExt cx="9358314" cy="4197502"/>
            </a:xfrm>
          </p:grpSpPr>
          <p:pic>
            <p:nvPicPr>
              <p:cNvPr id="10" name="Picture 1" descr="C:\Users\NADHIRAH\Pictures\al-quran6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2571744"/>
                <a:ext cx="2344738" cy="3197370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1" name="Picture 2" descr="C:\Users\NADHIRAH\Pictures\kemarahan - Copy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6715140" y="1571612"/>
                <a:ext cx="2643174" cy="335758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5" name="Rectangle 4"/>
          <p:cNvSpPr/>
          <p:nvPr/>
        </p:nvSpPr>
        <p:spPr>
          <a:xfrm>
            <a:off x="0" y="-24"/>
            <a:ext cx="3214678" cy="78579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4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1" y="1262139"/>
            <a:ext cx="91440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islam,hinakanlah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kesyirikan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kufur.Musnahkanlah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agama.Jadikanlah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negeri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negeri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makmur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negeri-negeri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islam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lain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rahmatMu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358314" cy="6858000"/>
            <a:chOff x="0" y="0"/>
            <a:chExt cx="9358314" cy="6858000"/>
          </a:xfrm>
        </p:grpSpPr>
        <p:pic>
          <p:nvPicPr>
            <p:cNvPr id="8" name="Picture 1" descr="C:\Users\NADHIRAH\Pictures\KAABAH 2 - Copy (2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</p:spPr>
        </p:pic>
        <p:grpSp>
          <p:nvGrpSpPr>
            <p:cNvPr id="9" name="Group 7"/>
            <p:cNvGrpSpPr/>
            <p:nvPr/>
          </p:nvGrpSpPr>
          <p:grpSpPr>
            <a:xfrm>
              <a:off x="0" y="1571612"/>
              <a:ext cx="9358314" cy="4197502"/>
              <a:chOff x="0" y="1571612"/>
              <a:chExt cx="9358314" cy="4197502"/>
            </a:xfrm>
          </p:grpSpPr>
          <p:pic>
            <p:nvPicPr>
              <p:cNvPr id="10" name="Picture 1" descr="C:\Users\NADHIRAH\Pictures\al-quran6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2571744"/>
                <a:ext cx="2344738" cy="3197370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1" name="Picture 2" descr="C:\Users\NADHIRAH\Pictures\kemarahan - Copy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6715140" y="1571612"/>
                <a:ext cx="2643174" cy="335758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5" name="Rectangle 4"/>
          <p:cNvSpPr/>
          <p:nvPr/>
        </p:nvSpPr>
        <p:spPr>
          <a:xfrm>
            <a:off x="0" y="-24"/>
            <a:ext cx="3214678" cy="785794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4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 Box 60"/>
          <p:cNvSpPr txBox="1">
            <a:spLocks noChangeArrowheads="1"/>
          </p:cNvSpPr>
          <p:nvPr/>
        </p:nvSpPr>
        <p:spPr bwMode="auto">
          <a:xfrm>
            <a:off x="1" y="1021282"/>
            <a:ext cx="9144032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Allah..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Jinakkanlah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hati-hati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perbaikilah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hubungan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antara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jadikanlah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golongan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petunjuk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358314" cy="6858000"/>
            <a:chOff x="0" y="0"/>
            <a:chExt cx="9358314" cy="6858000"/>
          </a:xfrm>
        </p:grpSpPr>
        <p:pic>
          <p:nvPicPr>
            <p:cNvPr id="7" name="Picture 1" descr="C:\Users\NADHIRAH\Pictures\KAABAH 2 - Copy (2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3999" cy="6858000"/>
            </a:xfrm>
            <a:prstGeom prst="rect">
              <a:avLst/>
            </a:prstGeom>
            <a:noFill/>
          </p:spPr>
        </p:pic>
        <p:grpSp>
          <p:nvGrpSpPr>
            <p:cNvPr id="8" name="Group 7"/>
            <p:cNvGrpSpPr/>
            <p:nvPr/>
          </p:nvGrpSpPr>
          <p:grpSpPr>
            <a:xfrm>
              <a:off x="0" y="1571612"/>
              <a:ext cx="9358314" cy="4197502"/>
              <a:chOff x="0" y="1571612"/>
              <a:chExt cx="9358314" cy="4197502"/>
            </a:xfrm>
          </p:grpSpPr>
          <p:pic>
            <p:nvPicPr>
              <p:cNvPr id="9" name="Picture 1" descr="C:\Users\NADHIRAH\Pictures\al-quran6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2571744"/>
                <a:ext cx="2344738" cy="3197370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0" name="Picture 2" descr="C:\Users\NADHIRAH\Pictures\kemarahan - Copy.bm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flipH="1">
                <a:off x="6715140" y="1571612"/>
                <a:ext cx="2643174" cy="335758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5" name="Rectangle 4"/>
          <p:cNvSpPr/>
          <p:nvPr/>
        </p:nvSpPr>
        <p:spPr>
          <a:xfrm>
            <a:off x="0" y="0"/>
            <a:ext cx="3214678" cy="92867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4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457233" y="714356"/>
            <a:ext cx="868679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4312" y="142852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71470" y="3357562"/>
            <a:ext cx="9144000" cy="2248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GB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kami,kekasih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S.A.W., </a:t>
            </a:r>
            <a:r>
              <a:rPr lang="en-GB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</a:t>
            </a:r>
            <a:r>
              <a:rPr lang="en-GB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GB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GB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pengikut-pengikutnya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dibangkitkan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GB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1357298"/>
            <a:ext cx="9144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اللَّهُمَّ صَلِّ وَسَلِّمْ عَلَى سَيِّدِنا وَحَبِيْبِنَا وَمَوْلاَنَا مُحَمَّدٍ وَعَلَى آلِه وَأَصْحابِهِ وَأَتْبَاعِهِ إِلَى يَوْمِ يُبْعَثُوْنَ.</a:t>
            </a:r>
            <a:endParaRPr lang="en-US" sz="4800" dirty="0">
              <a:ln>
                <a:solidFill>
                  <a:schemeClr val="bg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2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4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5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19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6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7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8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3" name="Rectangle 12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381000" y="8570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1357298"/>
            <a:ext cx="82296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1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3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4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18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5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6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7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2" name="Rectangle 11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5756" y="1071546"/>
            <a:ext cx="8915400" cy="6000792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42876" y="0"/>
            <a:ext cx="9358346" cy="6858000"/>
            <a:chOff x="-142876" y="0"/>
            <a:chExt cx="9358346" cy="6858000"/>
          </a:xfrm>
        </p:grpSpPr>
        <p:pic>
          <p:nvPicPr>
            <p:cNvPr id="11" name="Picture 4" descr="C:\Users\NADHIRAH\Pictures\masjid.bm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42876" y="0"/>
              <a:ext cx="9358346" cy="68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3" descr="C:\Users\NADHIRAH\Pictures\sujud 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5357826"/>
              <a:ext cx="5000628" cy="1500174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3" name="Picture 3" descr="C:\Users\NADHIRAH\Pictures\sujud 2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3438" y="5357826"/>
              <a:ext cx="4500562" cy="1500174"/>
            </a:xfrm>
            <a:prstGeom prst="rect">
              <a:avLst/>
            </a:prstGeom>
            <a:noFill/>
            <a:effectLst>
              <a:softEdge rad="127000"/>
            </a:effectLst>
          </p:spPr>
        </p:pic>
      </p:grp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714348" y="2428868"/>
            <a:ext cx="783499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rapatkan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10" name="Rectangle 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42876" y="1"/>
            <a:ext cx="9358346" cy="1714488"/>
          </a:xfrm>
          <a:prstGeom prst="rect">
            <a:avLst/>
          </a:prstGeom>
          <a:solidFill>
            <a:srgbClr val="FF00FF"/>
          </a:solidFill>
          <a:ln w="57150">
            <a:solidFill>
              <a:schemeClr val="bg1"/>
            </a:solidFill>
            <a:miter lim="800000"/>
            <a:headEnd/>
            <a:tailEnd/>
          </a:ln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ransition spd="slow"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3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5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6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0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18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19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162122" y="214290"/>
            <a:ext cx="89296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8078" y="3680380"/>
            <a:ext cx="8501122" cy="20642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Dia,moga-moga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GB" sz="32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1571612"/>
            <a:ext cx="841783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فَيَا أَيُّهَا الْمُؤْمِنُوْنَ،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اتَّقُوْا اللهَ وَأَطِيْعُوْهُ لَعَلَّكُمْ تُفْلِحُوْنَ فِيْ الدُّنْيَا وَالأَخِرَةِ.	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5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8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2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9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0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1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6" name="Rectangle 15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214344" y="214290"/>
            <a:ext cx="8929688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85720" y="1600200"/>
            <a:ext cx="8534432" cy="10715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31000">
                <a:srgbClr val="DDEBCF">
                  <a:alpha val="35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Teruskanlah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bertaqwa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323848" y="2838456"/>
            <a:ext cx="8534432" cy="10715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31000">
                <a:srgbClr val="DDEBCF">
                  <a:alpha val="35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perintahNya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ikhlas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357158" y="4071942"/>
            <a:ext cx="8429684" cy="10715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31000">
                <a:srgbClr val="DDEBCF">
                  <a:alpha val="35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segala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dibenciNya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Tulus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428596" y="5286388"/>
            <a:ext cx="8429684" cy="107157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31000">
                <a:srgbClr val="DDEBCF">
                  <a:alpha val="35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path path="rect">
              <a:fillToRect l="100000" t="100000"/>
            </a:path>
            <a:tileRect r="-100000" b="-100000"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Murnikan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nilai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taqwa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zikrullah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bacaan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quran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11" grpId="0" build="allAtOnce" animBg="1"/>
      <p:bldP spid="12" grpId="0" build="p" animBg="1"/>
      <p:bldP spid="1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7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9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6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1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2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3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71546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Tajuk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Hari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ini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……</a:t>
            </a:r>
            <a:endParaRPr lang="en-US" b="1" dirty="0"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923" y="2214554"/>
            <a:ext cx="821537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 err="1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Jadilah</a:t>
            </a:r>
            <a:r>
              <a:rPr lang="en-US" sz="6600" b="1" spc="50" dirty="0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 </a:t>
            </a:r>
            <a:r>
              <a:rPr lang="en-US" sz="6600" b="1" spc="50" dirty="0" err="1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Tetamu</a:t>
            </a:r>
            <a:r>
              <a:rPr lang="en-US" sz="6600" b="1" spc="50" dirty="0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 Allah Yang </a:t>
            </a:r>
            <a:r>
              <a:rPr lang="en-US" sz="6600" b="1" spc="50" dirty="0" err="1" smtClean="0">
                <a:ln w="5715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Ikhlas</a:t>
            </a:r>
            <a:endParaRPr lang="ms-MY" sz="6600" b="1" spc="50" dirty="0">
              <a:ln w="57150"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nard MT Condensed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4282" y="4334540"/>
            <a:ext cx="9144000" cy="880410"/>
            <a:chOff x="-76200" y="5691862"/>
            <a:chExt cx="9144000" cy="880410"/>
          </a:xfrm>
        </p:grpSpPr>
        <p:sp>
          <p:nvSpPr>
            <p:cNvPr id="13" name="TextBox 12"/>
            <p:cNvSpPr txBox="1"/>
            <p:nvPr/>
          </p:nvSpPr>
          <p:spPr>
            <a:xfrm>
              <a:off x="-76200" y="5691862"/>
              <a:ext cx="9144000" cy="5232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27 </a:t>
              </a:r>
              <a:r>
                <a:rPr lang="en-US" sz="2800" b="1" dirty="0" err="1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Syawal</a:t>
              </a:r>
              <a:r>
                <a:rPr lang="en-US" sz="2800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, 1430 / 16 </a:t>
              </a:r>
              <a:r>
                <a:rPr lang="en-US" sz="2800" b="1" dirty="0" err="1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Oktober</a:t>
              </a:r>
              <a:r>
                <a:rPr lang="en-US" sz="2800" b="1" dirty="0" smtClean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effectLst>
                    <a:glow rad="228600">
                      <a:schemeClr val="tx1">
                        <a:alpha val="40000"/>
                      </a:schemeClr>
                    </a:glow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 Black" pitchFamily="34" charset="0"/>
                  <a:cs typeface="+mn-cs"/>
                </a:rPr>
                <a:t>, 2009</a:t>
              </a:r>
              <a:endParaRPr lang="en-US" sz="28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214414" y="5987497"/>
              <a:ext cx="630082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FFFF0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rPr>
                <a:t>http://e-khutbah.terengganu.gov.my</a:t>
              </a:r>
              <a:endParaRPr lang="en-US" sz="3200" i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7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9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6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7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20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5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1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2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3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8" name="Rectangle 17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785848" y="285728"/>
            <a:ext cx="7500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Impian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kita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Semua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0628" y="2357430"/>
            <a:ext cx="3857652" cy="135732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Tunai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Ibadah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Haji</a:t>
            </a:r>
            <a:endParaRPr lang="ms-MY" sz="3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Curved Up Arrow 13"/>
          <p:cNvSpPr/>
          <p:nvPr/>
        </p:nvSpPr>
        <p:spPr>
          <a:xfrm rot="9963537" flipH="1">
            <a:off x="2847334" y="1316774"/>
            <a:ext cx="3213629" cy="1244757"/>
          </a:xfrm>
          <a:prstGeom prst="curvedUp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4282" y="1357298"/>
            <a:ext cx="4714908" cy="1643074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Tanah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Suci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Makkah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8" name="Up Arrow Callout 27"/>
          <p:cNvSpPr/>
          <p:nvPr/>
        </p:nvSpPr>
        <p:spPr>
          <a:xfrm>
            <a:off x="2786050" y="3500438"/>
            <a:ext cx="5643602" cy="2571768"/>
          </a:xfrm>
          <a:prstGeom prst="upArrowCallout">
            <a:avLst>
              <a:gd name="adj1" fmla="val 35158"/>
              <a:gd name="adj2" fmla="val 25000"/>
              <a:gd name="adj3" fmla="val 18998"/>
              <a:gd name="adj4" fmla="val 69920"/>
            </a:avLst>
          </a:prstGeom>
          <a:solidFill>
            <a:srgbClr val="00B050">
              <a:alpha val="48000"/>
            </a:srgbClr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Salah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Satu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Rukun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Yang Lima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500098" y="-500090"/>
            <a:ext cx="9871440" cy="7572428"/>
            <a:chOff x="-500098" y="-500090"/>
            <a:chExt cx="9871440" cy="7572428"/>
          </a:xfrm>
        </p:grpSpPr>
        <p:grpSp>
          <p:nvGrpSpPr>
            <p:cNvPr id="16" name="Group 23"/>
            <p:cNvGrpSpPr/>
            <p:nvPr/>
          </p:nvGrpSpPr>
          <p:grpSpPr>
            <a:xfrm>
              <a:off x="-500098" y="-500090"/>
              <a:ext cx="9871440" cy="7572428"/>
              <a:chOff x="-500098" y="-500090"/>
              <a:chExt cx="9871440" cy="7572428"/>
            </a:xfrm>
          </p:grpSpPr>
          <p:grpSp>
            <p:nvGrpSpPr>
              <p:cNvPr id="18" name="Group 16"/>
              <p:cNvGrpSpPr/>
              <p:nvPr/>
            </p:nvGrpSpPr>
            <p:grpSpPr>
              <a:xfrm>
                <a:off x="4791075" y="0"/>
                <a:ext cx="4352925" cy="6858000"/>
                <a:chOff x="4791075" y="0"/>
                <a:chExt cx="4352925" cy="6858000"/>
              </a:xfrm>
            </p:grpSpPr>
            <p:pic>
              <p:nvPicPr>
                <p:cNvPr id="25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6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19" name="Group 17"/>
              <p:cNvGrpSpPr/>
              <p:nvPr/>
            </p:nvGrpSpPr>
            <p:grpSpPr>
              <a:xfrm flipH="1">
                <a:off x="-33" y="0"/>
                <a:ext cx="4929222" cy="6858000"/>
                <a:chOff x="4791075" y="0"/>
                <a:chExt cx="4352925" cy="6858000"/>
              </a:xfrm>
            </p:grpSpPr>
            <p:pic>
              <p:nvPicPr>
                <p:cNvPr id="23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>
                  <a:off x="4791075" y="0"/>
                  <a:ext cx="4352925" cy="2743200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3" descr="C:\Users\NADHIRAH\Pictures\kad raya 3.jpg"/>
                <p:cNvPicPr>
                  <a:picLocks noChangeAspect="1" noChangeArrowheads="1"/>
                </p:cNvPicPr>
                <p:nvPr/>
              </p:nvPicPr>
              <p:blipFill>
                <a:blip r:embed="rId2">
                  <a:lum bright="30000" contrast="10000"/>
                </a:blip>
                <a:srcRect/>
                <a:stretch>
                  <a:fillRect/>
                </a:stretch>
              </p:blipFill>
              <p:spPr bwMode="auto">
                <a:xfrm flipV="1">
                  <a:off x="4791075" y="2714620"/>
                  <a:ext cx="4352925" cy="4143380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0" name="Picture 15" descr="C:\Users\NADHIRAH\Pictures\msn-dp-dkpurple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-500098" y="-500090"/>
                <a:ext cx="5786478" cy="5159197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21" name="Picture 14" descr="C:\Users\NADHIRAH\Pictures\kaabah 15.jpg"/>
              <p:cNvPicPr>
                <a:picLocks noChangeAspect="1" noChangeArrowheads="1"/>
              </p:cNvPicPr>
              <p:nvPr/>
            </p:nvPicPr>
            <p:blipFill>
              <a:blip r:embed="rId4">
                <a:lum bright="-10000" contrast="30000"/>
              </a:blip>
              <a:srcRect/>
              <a:stretch>
                <a:fillRect/>
              </a:stretch>
            </p:blipFill>
            <p:spPr bwMode="auto">
              <a:xfrm>
                <a:off x="1214414" y="3000372"/>
                <a:ext cx="6715172" cy="4071966"/>
              </a:xfrm>
              <a:prstGeom prst="rect">
                <a:avLst/>
              </a:prstGeom>
              <a:noFill/>
              <a:effectLst>
                <a:softEdge rad="317500"/>
              </a:effectLst>
            </p:spPr>
          </p:pic>
          <p:pic>
            <p:nvPicPr>
              <p:cNvPr id="22" name="Picture 16" descr="C:\Users\NADHIRAH\Pictures\kaabah16.jpg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 rot="20722323">
                <a:off x="1227225" y="1227592"/>
                <a:ext cx="8144117" cy="5337161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  <p:sp>
          <p:nvSpPr>
            <p:cNvPr id="17" name="Rectangle 16"/>
            <p:cNvSpPr/>
            <p:nvPr/>
          </p:nvSpPr>
          <p:spPr>
            <a:xfrm>
              <a:off x="0" y="0"/>
              <a:ext cx="9144000" cy="1214422"/>
            </a:xfrm>
            <a:prstGeom prst="rect">
              <a:avLst/>
            </a:prstGeom>
            <a:solidFill>
              <a:srgbClr val="FF00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ms-MY"/>
            </a:p>
          </p:txBody>
        </p:sp>
      </p:grpSp>
      <p:sp>
        <p:nvSpPr>
          <p:cNvPr id="9" name="Rectangle 8"/>
          <p:cNvSpPr/>
          <p:nvPr/>
        </p:nvSpPr>
        <p:spPr>
          <a:xfrm>
            <a:off x="785848" y="214290"/>
            <a:ext cx="7500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Tahniah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</a:t>
            </a:r>
            <a:endParaRPr lang="en-US" sz="4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9" name="Curved Down Ribbon 28"/>
          <p:cNvSpPr/>
          <p:nvPr/>
        </p:nvSpPr>
        <p:spPr>
          <a:xfrm>
            <a:off x="285720" y="1428736"/>
            <a:ext cx="8572560" cy="2286016"/>
          </a:xfrm>
          <a:prstGeom prst="ellipseRibbon">
            <a:avLst>
              <a:gd name="adj1" fmla="val 15604"/>
              <a:gd name="adj2" fmla="val 73550"/>
              <a:gd name="adj3" fmla="val 0"/>
            </a:avLst>
          </a:prstGeom>
          <a:gradFill>
            <a:gsLst>
              <a:gs pos="0">
                <a:schemeClr val="accent2">
                  <a:shade val="51000"/>
                  <a:satMod val="130000"/>
                  <a:alpha val="39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Terpilih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Melaksanakan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Tahun</a:t>
            </a:r>
            <a:r>
              <a:rPr lang="en-US" sz="36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endParaRPr lang="ms-MY" sz="36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1" name="Curved Up Arrow 30"/>
          <p:cNvSpPr/>
          <p:nvPr/>
        </p:nvSpPr>
        <p:spPr>
          <a:xfrm rot="16874857">
            <a:off x="6386765" y="3119466"/>
            <a:ext cx="3167947" cy="1762531"/>
          </a:xfrm>
          <a:prstGeom prst="curvedUpArrow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28728" y="4786322"/>
            <a:ext cx="6357982" cy="1857388"/>
          </a:xfrm>
          <a:prstGeom prst="roundRect">
            <a:avLst/>
          </a:prstGeom>
          <a:gradFill>
            <a:gsLst>
              <a:gs pos="38000">
                <a:schemeClr val="accent3">
                  <a:shade val="51000"/>
                  <a:satMod val="130000"/>
                  <a:alpha val="81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lt1">
                    <a:alpha val="97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Moga</a:t>
            </a:r>
            <a:r>
              <a:rPr lang="en-US" sz="3600" b="1" dirty="0" smtClean="0">
                <a:solidFill>
                  <a:schemeClr val="lt1">
                    <a:alpha val="97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solidFill>
                  <a:schemeClr val="lt1">
                    <a:alpha val="97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3600" b="1" dirty="0" smtClean="0">
                <a:solidFill>
                  <a:schemeClr val="lt1">
                    <a:alpha val="97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 smtClean="0">
                <a:solidFill>
                  <a:schemeClr val="lt1">
                    <a:alpha val="97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3600" b="1" dirty="0" smtClean="0">
                <a:solidFill>
                  <a:schemeClr val="lt1">
                    <a:alpha val="97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600" b="1" dirty="0" err="1" smtClean="0">
                <a:solidFill>
                  <a:schemeClr val="lt1">
                    <a:alpha val="97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diterima</a:t>
            </a:r>
            <a:r>
              <a:rPr lang="en-US" sz="3600" b="1" dirty="0" smtClean="0">
                <a:solidFill>
                  <a:schemeClr val="lt1">
                    <a:alpha val="97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Allah </a:t>
            </a:r>
            <a:r>
              <a:rPr lang="en-US" sz="3600" b="1" dirty="0" err="1" smtClean="0">
                <a:solidFill>
                  <a:schemeClr val="lt1">
                    <a:alpha val="97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endParaRPr lang="ms-MY" sz="3600" b="1" dirty="0">
              <a:solidFill>
                <a:schemeClr val="lt1">
                  <a:alpha val="97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1268</Words>
  <Application>Microsoft Office PowerPoint</Application>
  <PresentationFormat>On-screen Show (4:3)</PresentationFormat>
  <Paragraphs>194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Tajuk Khutbah Hari ini ……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NADHIRAH</dc:creator>
  <cp:lastModifiedBy>NADHIRAH</cp:lastModifiedBy>
  <cp:revision>149</cp:revision>
  <dcterms:created xsi:type="dcterms:W3CDTF">2009-10-06T06:24:22Z</dcterms:created>
  <dcterms:modified xsi:type="dcterms:W3CDTF">2009-10-19T00:09:22Z</dcterms:modified>
</cp:coreProperties>
</file>